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57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836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2971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57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6898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63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340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79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25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94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2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48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44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60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0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E8151-3ACB-42BA-A163-C3C5CD177395}" type="datetimeFigureOut">
              <a:rPr lang="ru-RU" smtClean="0"/>
              <a:t>28.02.2024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C2BC437-5EAA-47DC-B0AE-C36397F7F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42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EEE46-2443-445F-976C-E647802B7C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4715" y="2383917"/>
            <a:ext cx="9862569" cy="367925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969895" algn="ctr"/>
                <a:tab pos="4286250" algn="l"/>
              </a:tabLst>
            </a:pP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деятельности Совета профилактики правонарушений несовершеннолетних в образовательном учреждении</a:t>
            </a:r>
            <a:br>
              <a:rPr lang="ru-RU" sz="5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CD8193-DC31-4E92-919E-C30F5320D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6" y="66481"/>
            <a:ext cx="2091586" cy="205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93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F5667AF-A27C-4821-B2FD-FFF2F135A0EB}"/>
              </a:ext>
            </a:extLst>
          </p:cNvPr>
          <p:cNvSpPr/>
          <p:nvPr/>
        </p:nvSpPr>
        <p:spPr>
          <a:xfrm>
            <a:off x="389208" y="218778"/>
            <a:ext cx="10621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454F24A-A846-4A39-A193-989468D15A47}"/>
              </a:ext>
            </a:extLst>
          </p:cNvPr>
          <p:cNvSpPr/>
          <p:nvPr/>
        </p:nvSpPr>
        <p:spPr>
          <a:xfrm>
            <a:off x="239151" y="2743200"/>
            <a:ext cx="11043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C5D53102-BFA2-4A51-B7B6-62EBEC19B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27628"/>
              </p:ext>
            </p:extLst>
          </p:nvPr>
        </p:nvGraphicFramePr>
        <p:xfrm>
          <a:off x="684662" y="97848"/>
          <a:ext cx="10822675" cy="6616851"/>
        </p:xfrm>
        <a:graphic>
          <a:graphicData uri="http://schemas.openxmlformats.org/drawingml/2006/table">
            <a:tbl>
              <a:tblPr firstRow="1" firstCol="1" bandRow="1"/>
              <a:tblGrid>
                <a:gridCol w="1666776">
                  <a:extLst>
                    <a:ext uri="{9D8B030D-6E8A-4147-A177-3AD203B41FA5}">
                      <a16:colId xmlns:a16="http://schemas.microsoft.com/office/drawing/2014/main" val="2936353660"/>
                    </a:ext>
                  </a:extLst>
                </a:gridCol>
                <a:gridCol w="4665785">
                  <a:extLst>
                    <a:ext uri="{9D8B030D-6E8A-4147-A177-3AD203B41FA5}">
                      <a16:colId xmlns:a16="http://schemas.microsoft.com/office/drawing/2014/main" val="413785726"/>
                    </a:ext>
                  </a:extLst>
                </a:gridCol>
                <a:gridCol w="2033517">
                  <a:extLst>
                    <a:ext uri="{9D8B030D-6E8A-4147-A177-3AD203B41FA5}">
                      <a16:colId xmlns:a16="http://schemas.microsoft.com/office/drawing/2014/main" val="3198477327"/>
                    </a:ext>
                  </a:extLst>
                </a:gridCol>
                <a:gridCol w="2456597">
                  <a:extLst>
                    <a:ext uri="{9D8B030D-6E8A-4147-A177-3AD203B41FA5}">
                      <a16:colId xmlns:a16="http://schemas.microsoft.com/office/drawing/2014/main" val="1948674546"/>
                    </a:ext>
                  </a:extLst>
                </a:gridCol>
              </a:tblGrid>
              <a:tr h="1999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Планируемая работа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исполнения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8976823"/>
                  </a:ext>
                </a:extLst>
              </a:tr>
              <a:tr h="26360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месяц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«О контроле своего поведения»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11.11.2023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Шелонникова И.И.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7546585"/>
                  </a:ext>
                </a:extLst>
              </a:tr>
              <a:tr h="272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«Поведение в повседневной жизни»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25.11.2023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1168650"/>
                  </a:ext>
                </a:extLst>
              </a:tr>
              <a:tr h="2866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«» О вежливости и культуре поведения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10.12.2023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232320"/>
                  </a:ext>
                </a:extLst>
              </a:tr>
              <a:tr h="3002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«О культуре речи»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28.12.2023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387163"/>
                  </a:ext>
                </a:extLst>
              </a:tr>
              <a:tr h="2456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«Следи за своей речью»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14.01.2024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1712"/>
                  </a:ext>
                </a:extLst>
              </a:tr>
              <a:tr h="229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«Я среди людей»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25.01.2024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547271"/>
                  </a:ext>
                </a:extLst>
              </a:tr>
              <a:tr h="337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«Знай свои обязанности»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15.11.23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Классный руководитель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Угрюмов Р.А.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237667"/>
                  </a:ext>
                </a:extLst>
              </a:tr>
              <a:tr h="4560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«Формируй самоконтроль»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14.12.23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900676"/>
                  </a:ext>
                </a:extLst>
              </a:tr>
              <a:tr h="5339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«Правильно воспринимай критику»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17.01.23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240953"/>
                  </a:ext>
                </a:extLst>
              </a:tr>
              <a:tr h="4913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беседа «Жизнь в коллективе»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17.11.2023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Социальный педагог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Липатникова И.Л.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3657061"/>
                  </a:ext>
                </a:extLst>
              </a:tr>
              <a:tr h="5075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«Культура речи»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18.12.2023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251428"/>
                  </a:ext>
                </a:extLst>
              </a:tr>
              <a:tr h="3670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«Человек – творец своей судьбы»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18.01.2024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868179"/>
                  </a:ext>
                </a:extLst>
              </a:tr>
              <a:tr h="56780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беседа на тему «Способы урегулирования конфликта»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20.11.2023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Педагог-психолог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Самарская А.В.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459190"/>
                  </a:ext>
                </a:extLst>
              </a:tr>
              <a:tr h="573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Индивидуальная беседа на тему «Ответственность за проступки»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14.12.2023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0877293"/>
                  </a:ext>
                </a:extLst>
              </a:tr>
              <a:tr h="5167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есяц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Тренинг «Стоп-агрессия»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16.01.2024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690" marR="346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049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5725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E31FD3A-1C3E-4A1C-B9E5-8914E612FEBA}"/>
              </a:ext>
            </a:extLst>
          </p:cNvPr>
          <p:cNvSpPr/>
          <p:nvPr/>
        </p:nvSpPr>
        <p:spPr>
          <a:xfrm>
            <a:off x="464024" y="0"/>
            <a:ext cx="10481479" cy="1919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Динамические изменения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результатам проведенной  индивидуальной коррекционно-профилактической работы согласно комплексному плану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воспитанником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Рябцевым Александром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период с </a:t>
            </a:r>
            <a:r>
              <a:rPr lang="ru-RU" sz="1600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28.07.2023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28.08.2023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Поставлен на учет 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основании приказа ГКСУВУЗТ ОШ КК от 28.06.2023 № 143</a:t>
            </a:r>
            <a:endParaRPr lang="ru-RU" sz="1600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1C74A7FE-7CF0-44E3-9B83-A2BB2BDA9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751438"/>
              </p:ext>
            </p:extLst>
          </p:nvPr>
        </p:nvGraphicFramePr>
        <p:xfrm>
          <a:off x="464024" y="2333791"/>
          <a:ext cx="10481480" cy="4259691"/>
        </p:xfrm>
        <a:graphic>
          <a:graphicData uri="http://schemas.openxmlformats.org/drawingml/2006/table">
            <a:tbl>
              <a:tblPr firstRow="1" firstCol="1" bandRow="1"/>
              <a:tblGrid>
                <a:gridCol w="928047">
                  <a:extLst>
                    <a:ext uri="{9D8B030D-6E8A-4147-A177-3AD203B41FA5}">
                      <a16:colId xmlns:a16="http://schemas.microsoft.com/office/drawing/2014/main" val="2917737147"/>
                    </a:ext>
                  </a:extLst>
                </a:gridCol>
                <a:gridCol w="7237907">
                  <a:extLst>
                    <a:ext uri="{9D8B030D-6E8A-4147-A177-3AD203B41FA5}">
                      <a16:colId xmlns:a16="http://schemas.microsoft.com/office/drawing/2014/main" val="538804834"/>
                    </a:ext>
                  </a:extLst>
                </a:gridCol>
                <a:gridCol w="2315526">
                  <a:extLst>
                    <a:ext uri="{9D8B030D-6E8A-4147-A177-3AD203B41FA5}">
                      <a16:colId xmlns:a16="http://schemas.microsoft.com/office/drawing/2014/main" val="2767260101"/>
                    </a:ext>
                  </a:extLst>
                </a:gridCol>
              </a:tblGrid>
              <a:tr h="595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Динамические изменения в поведении обучающегося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824795"/>
                  </a:ext>
                </a:extLst>
              </a:tr>
              <a:tr h="635821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63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Динамические изменения у Александра незначительные, учится плохо, ленится, домашнее задание выполняет только под контролем. Отношения со сверстниками доброжелательные, но из-за необдуманных действий, бывают конфликты. Легко поддается влиянию со стороны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Ширинян А.А.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736305"/>
                  </a:ext>
                </a:extLst>
              </a:tr>
              <a:tr h="8349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63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учебное время динамика малозначительная, учится не в меру своих способностей, отсутствует интерес к получению знаний и повышению уровня эрудированности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Классный руководитель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Халявина Е.Н.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806"/>
                  </a:ext>
                </a:extLst>
              </a:tr>
              <a:tr h="5684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639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Динамика слабоположительная, не умеет прогнозировать последствия своих действий, не раскаивается в содеянном и не признает вину.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социальный педагог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Рыдлева И.Н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031614"/>
                  </a:ext>
                </a:extLst>
              </a:tr>
              <a:tr h="658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Динамика малозначительная, не сформировано понятие ответственности, не стремится сделать выводы, не может прогнозировать последствия своих действий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педагог-психолог Самарская А.В.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204" marR="5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2306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72479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854</TotalTime>
  <Words>294</Words>
  <Application>Microsoft Office PowerPoint</Application>
  <PresentationFormat>Широкоэкранный</PresentationFormat>
  <Paragraphs>94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Trebuchet MS</vt:lpstr>
      <vt:lpstr>Wingdings 3</vt:lpstr>
      <vt:lpstr>Аспект</vt:lpstr>
      <vt:lpstr>    Организация деятельности Совета профилактики правонарушений несовершеннолетних в образовательном учреждении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Оператор</dc:creator>
  <cp:lastModifiedBy>Оператор</cp:lastModifiedBy>
  <cp:revision>41</cp:revision>
  <dcterms:created xsi:type="dcterms:W3CDTF">2024-02-21T08:00:00Z</dcterms:created>
  <dcterms:modified xsi:type="dcterms:W3CDTF">2024-02-28T08:52:06Z</dcterms:modified>
</cp:coreProperties>
</file>